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16030575" cy="901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50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9" d="100"/>
          <a:sy n="69" d="100"/>
        </p:scale>
        <p:origin x="-324" y="-672"/>
      </p:cViewPr>
      <p:guideLst>
        <p:guide orient="horz" pos="2840"/>
        <p:guide pos="50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9BC4F-C660-40FA-B9AE-9BE633C751EA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AE7B-BFF0-4979-A891-58FC41E9B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7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AE7B-BFF0-4979-A891-58FC41E9B2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72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3822" y="1475699"/>
            <a:ext cx="12022931" cy="3139252"/>
          </a:xfrm>
        </p:spPr>
        <p:txBody>
          <a:bodyPr anchor="b"/>
          <a:lstStyle>
            <a:lvl1pPr algn="ctr">
              <a:defRPr sz="7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3822" y="4736013"/>
            <a:ext cx="12022931" cy="2177020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127" indent="0" algn="ctr">
              <a:buNone/>
              <a:defRPr sz="2630"/>
            </a:lvl2pPr>
            <a:lvl3pPr marL="1202253" indent="0" algn="ctr">
              <a:buNone/>
              <a:defRPr sz="2367"/>
            </a:lvl3pPr>
            <a:lvl4pPr marL="1803380" indent="0" algn="ctr">
              <a:buNone/>
              <a:defRPr sz="2104"/>
            </a:lvl4pPr>
            <a:lvl5pPr marL="2404506" indent="0" algn="ctr">
              <a:buNone/>
              <a:defRPr sz="2104"/>
            </a:lvl5pPr>
            <a:lvl6pPr marL="3005633" indent="0" algn="ctr">
              <a:buNone/>
              <a:defRPr sz="2104"/>
            </a:lvl6pPr>
            <a:lvl7pPr marL="3606759" indent="0" algn="ctr">
              <a:buNone/>
              <a:defRPr sz="2104"/>
            </a:lvl7pPr>
            <a:lvl8pPr marL="4207886" indent="0" algn="ctr">
              <a:buNone/>
              <a:defRPr sz="2104"/>
            </a:lvl8pPr>
            <a:lvl9pPr marL="4809012" indent="0" algn="ctr">
              <a:buNone/>
              <a:defRPr sz="21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3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71880" y="480072"/>
            <a:ext cx="3456593" cy="764149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102" y="480072"/>
            <a:ext cx="10169396" cy="764149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3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22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753" y="2247989"/>
            <a:ext cx="13826371" cy="3750821"/>
          </a:xfrm>
        </p:spPr>
        <p:txBody>
          <a:bodyPr anchor="b"/>
          <a:lstStyle>
            <a:lvl1pPr>
              <a:defRPr sz="78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753" y="6034295"/>
            <a:ext cx="13826371" cy="1972468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127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253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38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50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5633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6759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788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01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13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102" y="2400359"/>
            <a:ext cx="6812994" cy="57212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5479" y="2400359"/>
            <a:ext cx="6812994" cy="57212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32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190" y="480072"/>
            <a:ext cx="13826371" cy="1742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191" y="2210418"/>
            <a:ext cx="6781684" cy="108329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127" indent="0">
              <a:buNone/>
              <a:defRPr sz="2630" b="1"/>
            </a:lvl2pPr>
            <a:lvl3pPr marL="1202253" indent="0">
              <a:buNone/>
              <a:defRPr sz="2367" b="1"/>
            </a:lvl3pPr>
            <a:lvl4pPr marL="1803380" indent="0">
              <a:buNone/>
              <a:defRPr sz="2104" b="1"/>
            </a:lvl4pPr>
            <a:lvl5pPr marL="2404506" indent="0">
              <a:buNone/>
              <a:defRPr sz="2104" b="1"/>
            </a:lvl5pPr>
            <a:lvl6pPr marL="3005633" indent="0">
              <a:buNone/>
              <a:defRPr sz="2104" b="1"/>
            </a:lvl6pPr>
            <a:lvl7pPr marL="3606759" indent="0">
              <a:buNone/>
              <a:defRPr sz="2104" b="1"/>
            </a:lvl7pPr>
            <a:lvl8pPr marL="4207886" indent="0">
              <a:buNone/>
              <a:defRPr sz="2104" b="1"/>
            </a:lvl8pPr>
            <a:lvl9pPr marL="4809012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191" y="3293710"/>
            <a:ext cx="6781684" cy="48445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5479" y="2210418"/>
            <a:ext cx="6815082" cy="108329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127" indent="0">
              <a:buNone/>
              <a:defRPr sz="2630" b="1"/>
            </a:lvl2pPr>
            <a:lvl3pPr marL="1202253" indent="0">
              <a:buNone/>
              <a:defRPr sz="2367" b="1"/>
            </a:lvl3pPr>
            <a:lvl4pPr marL="1803380" indent="0">
              <a:buNone/>
              <a:defRPr sz="2104" b="1"/>
            </a:lvl4pPr>
            <a:lvl5pPr marL="2404506" indent="0">
              <a:buNone/>
              <a:defRPr sz="2104" b="1"/>
            </a:lvl5pPr>
            <a:lvl6pPr marL="3005633" indent="0">
              <a:buNone/>
              <a:defRPr sz="2104" b="1"/>
            </a:lvl6pPr>
            <a:lvl7pPr marL="3606759" indent="0">
              <a:buNone/>
              <a:defRPr sz="2104" b="1"/>
            </a:lvl7pPr>
            <a:lvl8pPr marL="4207886" indent="0">
              <a:buNone/>
              <a:defRPr sz="2104" b="1"/>
            </a:lvl8pPr>
            <a:lvl9pPr marL="4809012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15479" y="3293710"/>
            <a:ext cx="6815082" cy="48445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3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3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9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191" y="601133"/>
            <a:ext cx="5170277" cy="2103967"/>
          </a:xfrm>
        </p:spPr>
        <p:txBody>
          <a:bodyPr anchor="b"/>
          <a:lstStyle>
            <a:lvl1pPr>
              <a:defRPr sz="42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5082" y="1298282"/>
            <a:ext cx="8115479" cy="6407914"/>
          </a:xfrm>
        </p:spPr>
        <p:txBody>
          <a:bodyPr/>
          <a:lstStyle>
            <a:lvl1pPr>
              <a:defRPr sz="4207"/>
            </a:lvl1pPr>
            <a:lvl2pPr>
              <a:defRPr sz="3681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191" y="2705100"/>
            <a:ext cx="5170277" cy="5011532"/>
          </a:xfrm>
        </p:spPr>
        <p:txBody>
          <a:bodyPr/>
          <a:lstStyle>
            <a:lvl1pPr marL="0" indent="0">
              <a:buNone/>
              <a:defRPr sz="2104"/>
            </a:lvl1pPr>
            <a:lvl2pPr marL="601127" indent="0">
              <a:buNone/>
              <a:defRPr sz="1841"/>
            </a:lvl2pPr>
            <a:lvl3pPr marL="1202253" indent="0">
              <a:buNone/>
              <a:defRPr sz="1578"/>
            </a:lvl3pPr>
            <a:lvl4pPr marL="1803380" indent="0">
              <a:buNone/>
              <a:defRPr sz="1315"/>
            </a:lvl4pPr>
            <a:lvl5pPr marL="2404506" indent="0">
              <a:buNone/>
              <a:defRPr sz="1315"/>
            </a:lvl5pPr>
            <a:lvl6pPr marL="3005633" indent="0">
              <a:buNone/>
              <a:defRPr sz="1315"/>
            </a:lvl6pPr>
            <a:lvl7pPr marL="3606759" indent="0">
              <a:buNone/>
              <a:defRPr sz="1315"/>
            </a:lvl7pPr>
            <a:lvl8pPr marL="4207886" indent="0">
              <a:buNone/>
              <a:defRPr sz="1315"/>
            </a:lvl8pPr>
            <a:lvl9pPr marL="4809012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90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191" y="601133"/>
            <a:ext cx="5170277" cy="2103967"/>
          </a:xfrm>
        </p:spPr>
        <p:txBody>
          <a:bodyPr anchor="b"/>
          <a:lstStyle>
            <a:lvl1pPr>
              <a:defRPr sz="42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082" y="1298282"/>
            <a:ext cx="8115479" cy="6407914"/>
          </a:xfrm>
        </p:spPr>
        <p:txBody>
          <a:bodyPr anchor="t"/>
          <a:lstStyle>
            <a:lvl1pPr marL="0" indent="0">
              <a:buNone/>
              <a:defRPr sz="4207"/>
            </a:lvl1pPr>
            <a:lvl2pPr marL="601127" indent="0">
              <a:buNone/>
              <a:defRPr sz="3681"/>
            </a:lvl2pPr>
            <a:lvl3pPr marL="1202253" indent="0">
              <a:buNone/>
              <a:defRPr sz="3156"/>
            </a:lvl3pPr>
            <a:lvl4pPr marL="1803380" indent="0">
              <a:buNone/>
              <a:defRPr sz="2630"/>
            </a:lvl4pPr>
            <a:lvl5pPr marL="2404506" indent="0">
              <a:buNone/>
              <a:defRPr sz="2630"/>
            </a:lvl5pPr>
            <a:lvl6pPr marL="3005633" indent="0">
              <a:buNone/>
              <a:defRPr sz="2630"/>
            </a:lvl6pPr>
            <a:lvl7pPr marL="3606759" indent="0">
              <a:buNone/>
              <a:defRPr sz="2630"/>
            </a:lvl7pPr>
            <a:lvl8pPr marL="4207886" indent="0">
              <a:buNone/>
              <a:defRPr sz="2630"/>
            </a:lvl8pPr>
            <a:lvl9pPr marL="4809012" indent="0">
              <a:buNone/>
              <a:defRPr sz="263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191" y="2705100"/>
            <a:ext cx="5170277" cy="5011532"/>
          </a:xfrm>
        </p:spPr>
        <p:txBody>
          <a:bodyPr/>
          <a:lstStyle>
            <a:lvl1pPr marL="0" indent="0">
              <a:buNone/>
              <a:defRPr sz="2104"/>
            </a:lvl1pPr>
            <a:lvl2pPr marL="601127" indent="0">
              <a:buNone/>
              <a:defRPr sz="1841"/>
            </a:lvl2pPr>
            <a:lvl3pPr marL="1202253" indent="0">
              <a:buNone/>
              <a:defRPr sz="1578"/>
            </a:lvl3pPr>
            <a:lvl4pPr marL="1803380" indent="0">
              <a:buNone/>
              <a:defRPr sz="1315"/>
            </a:lvl4pPr>
            <a:lvl5pPr marL="2404506" indent="0">
              <a:buNone/>
              <a:defRPr sz="1315"/>
            </a:lvl5pPr>
            <a:lvl6pPr marL="3005633" indent="0">
              <a:buNone/>
              <a:defRPr sz="1315"/>
            </a:lvl6pPr>
            <a:lvl7pPr marL="3606759" indent="0">
              <a:buNone/>
              <a:defRPr sz="1315"/>
            </a:lvl7pPr>
            <a:lvl8pPr marL="4207886" indent="0">
              <a:buNone/>
              <a:defRPr sz="1315"/>
            </a:lvl8pPr>
            <a:lvl9pPr marL="4809012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0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102" y="480072"/>
            <a:ext cx="13826371" cy="174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02" y="2400359"/>
            <a:ext cx="13826371" cy="5721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102" y="8357424"/>
            <a:ext cx="3606879" cy="480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C0DC9-9F60-4A67-86EF-7DD975BE3C9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0128" y="8357424"/>
            <a:ext cx="5410319" cy="480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1594" y="8357424"/>
            <a:ext cx="3606879" cy="480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43CD-2EC2-4CC2-883B-03EFD42DD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02253" rtl="0" eaLnBrk="1" latinLnBrk="0" hangingPunct="1">
        <a:lnSpc>
          <a:spcPct val="90000"/>
        </a:lnSpc>
        <a:spcBef>
          <a:spcPct val="0"/>
        </a:spcBef>
        <a:buNone/>
        <a:defRPr sz="57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563" indent="-300563" algn="l" defTabSz="1202253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1" kern="1200">
          <a:solidFill>
            <a:schemeClr val="tx1"/>
          </a:solidFill>
          <a:latin typeface="+mn-lt"/>
          <a:ea typeface="+mn-ea"/>
          <a:cs typeface="+mn-cs"/>
        </a:defRPr>
      </a:lvl1pPr>
      <a:lvl2pPr marL="901690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2816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3943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070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196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323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8449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09576" indent="-300563" algn="l" defTabSz="1202253" rtl="0" eaLnBrk="1" latinLnBrk="0" hangingPunct="1">
        <a:lnSpc>
          <a:spcPct val="90000"/>
        </a:lnSpc>
        <a:spcBef>
          <a:spcPts val="657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127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253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380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506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5633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6759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7886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012" algn="l" defTabSz="1202253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6792C9-549B-4D1A-BFF1-92FB1FE35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290" y="2776489"/>
            <a:ext cx="1768013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4E0B75-7E89-4C78-8626-8352E054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38" y="2776489"/>
            <a:ext cx="1768013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5B0517-726F-4B25-A714-50B66D886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48" y="2776489"/>
            <a:ext cx="1768013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8EE8B7-3799-4CD8-BA40-C8E88CCA5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78" y="2776489"/>
            <a:ext cx="1768013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ECCE7F-E84B-4161-959D-489517808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08" y="2776489"/>
            <a:ext cx="1768013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86577A-0F62-4626-89E6-C850A39E9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18" y="2776489"/>
            <a:ext cx="1768013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9D0BC8-876B-4CBC-A807-7EE5369A8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38" y="6677250"/>
            <a:ext cx="1768013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D50517-0C95-42CE-B3C6-5CED466723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48" y="6677250"/>
            <a:ext cx="1768013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9FF074-8649-4C66-9DB9-1D339450D6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78" y="6677250"/>
            <a:ext cx="1768013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41A9504-D2EA-420C-9BE4-291CF869D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08" y="6677250"/>
            <a:ext cx="1768013" cy="18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D3C6AF9-93AC-4701-9D25-FCF030373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18" y="6677250"/>
            <a:ext cx="1768013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74285A-9262-4F85-8E43-0E8B96166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290" y="6677250"/>
            <a:ext cx="1768013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5A81C17-48E8-468D-B451-2B775DBFEC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38" y="826109"/>
            <a:ext cx="1768013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8644EEE-25EC-490A-BE7C-62DD2BAFA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48" y="826109"/>
            <a:ext cx="1768013" cy="180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23B0482-CA4E-416B-8D1F-297427D1D2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78" y="826109"/>
            <a:ext cx="1768013" cy="180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DE6DEEF-1823-483D-8305-8A5452DAEA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08" y="826109"/>
            <a:ext cx="1768013" cy="180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3E85110-88D9-4A68-B6C4-719BFE0C1F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18" y="826109"/>
            <a:ext cx="1768013" cy="180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E9B4121-EA26-48FB-8123-CDBAFA0291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290" y="826109"/>
            <a:ext cx="1768013" cy="180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2061198-5AC1-44D2-97B5-6D131A5D56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37" y="4726869"/>
            <a:ext cx="1768012" cy="180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4EA4FEE-18A2-4204-BF5D-68B2113108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50" y="4726869"/>
            <a:ext cx="1768013" cy="1800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C65FE45-3DF6-496C-BFF4-8D7D276881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79" y="4726869"/>
            <a:ext cx="1768013" cy="1800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3B68427-3B22-44FF-807C-999F8EE104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08" y="4726869"/>
            <a:ext cx="1768013" cy="1800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DBD8797-D1F9-4401-B7DC-E351C9A42C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21" y="4726869"/>
            <a:ext cx="1768013" cy="18000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DF991E5A-250D-46DE-868C-32AEEE0F1E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290" y="4726869"/>
            <a:ext cx="1768013" cy="1800000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EBFB91DC-8E8B-4A4B-8D6F-811481EF00FE}"/>
              </a:ext>
            </a:extLst>
          </p:cNvPr>
          <p:cNvSpPr txBox="1"/>
          <p:nvPr/>
        </p:nvSpPr>
        <p:spPr>
          <a:xfrm>
            <a:off x="2465936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071FD59-1040-463E-BDC8-227AF90D85F8}"/>
              </a:ext>
            </a:extLst>
          </p:cNvPr>
          <p:cNvSpPr txBox="1"/>
          <p:nvPr/>
        </p:nvSpPr>
        <p:spPr>
          <a:xfrm>
            <a:off x="4415206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A94FF11-FB5F-4C66-8351-1961E643C22F}"/>
              </a:ext>
            </a:extLst>
          </p:cNvPr>
          <p:cNvSpPr txBox="1"/>
          <p:nvPr/>
        </p:nvSpPr>
        <p:spPr>
          <a:xfrm>
            <a:off x="6364476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EB228F1-B1FD-41BB-B036-E6DD0266F77A}"/>
              </a:ext>
            </a:extLst>
          </p:cNvPr>
          <p:cNvSpPr txBox="1"/>
          <p:nvPr/>
        </p:nvSpPr>
        <p:spPr>
          <a:xfrm>
            <a:off x="8313746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C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E31086A-D663-4F81-99FF-CEDEAB026898}"/>
              </a:ext>
            </a:extLst>
          </p:cNvPr>
          <p:cNvSpPr txBox="1"/>
          <p:nvPr/>
        </p:nvSpPr>
        <p:spPr>
          <a:xfrm>
            <a:off x="10263016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Rifle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D20BE85-DFE0-4013-A84E-7A1500443406}"/>
              </a:ext>
            </a:extLst>
          </p:cNvPr>
          <p:cNvSpPr txBox="1"/>
          <p:nvPr/>
        </p:nvSpPr>
        <p:spPr>
          <a:xfrm>
            <a:off x="12212284" y="439276"/>
            <a:ext cx="176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Watercraft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8A502D6-A2CA-478E-B906-DBDEBE367C22}"/>
              </a:ext>
            </a:extLst>
          </p:cNvPr>
          <p:cNvSpPr txBox="1"/>
          <p:nvPr/>
        </p:nvSpPr>
        <p:spPr>
          <a:xfrm>
            <a:off x="1937184" y="839386"/>
            <a:ext cx="492443" cy="17867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7ACB71B-329B-4366-99FB-400EAF4D00B0}"/>
              </a:ext>
            </a:extLst>
          </p:cNvPr>
          <p:cNvSpPr txBox="1"/>
          <p:nvPr/>
        </p:nvSpPr>
        <p:spPr>
          <a:xfrm>
            <a:off x="1937184" y="4731294"/>
            <a:ext cx="492443" cy="17867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7EC5F62-994D-4AD4-93FD-E27645BD74E8}"/>
              </a:ext>
            </a:extLst>
          </p:cNvPr>
          <p:cNvSpPr txBox="1"/>
          <p:nvPr/>
        </p:nvSpPr>
        <p:spPr>
          <a:xfrm>
            <a:off x="1937184" y="2785340"/>
            <a:ext cx="492443" cy="17867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5333C79-948B-499B-BEA3-6C9F0F77C294}"/>
              </a:ext>
            </a:extLst>
          </p:cNvPr>
          <p:cNvSpPr txBox="1"/>
          <p:nvPr/>
        </p:nvSpPr>
        <p:spPr>
          <a:xfrm>
            <a:off x="1937184" y="6677249"/>
            <a:ext cx="492443" cy="17867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1EB21EC1-321A-4B16-BBEA-37F435DDD17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0" t="12640" r="1446" b="10135"/>
          <a:stretch/>
        </p:blipFill>
        <p:spPr>
          <a:xfrm>
            <a:off x="14161551" y="766915"/>
            <a:ext cx="475558" cy="386407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410A6CB7-7EE0-41E7-824C-1BF89E7445F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0" t="12640" r="1446" b="10135"/>
          <a:stretch/>
        </p:blipFill>
        <p:spPr>
          <a:xfrm>
            <a:off x="14161551" y="4670732"/>
            <a:ext cx="475558" cy="38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6502</TotalTime>
  <Words>14</Words>
  <Application>Microsoft Office PowerPoint</Application>
  <PresentationFormat>自定义</PresentationFormat>
  <Paragraphs>11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1</cp:revision>
  <dcterms:created xsi:type="dcterms:W3CDTF">2024-11-20T07:21:26Z</dcterms:created>
  <dcterms:modified xsi:type="dcterms:W3CDTF">2024-11-24T19:44:07Z</dcterms:modified>
</cp:coreProperties>
</file>